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59" r:id="rId6"/>
    <p:sldId id="263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28604"/>
            <a:ext cx="2920988" cy="1857388"/>
          </a:xfrm>
          <a:prstGeom prst="rect">
            <a:avLst/>
          </a:prstGeom>
          <a:noFill/>
        </p:spPr>
      </p:pic>
      <p:pic>
        <p:nvPicPr>
          <p:cNvPr id="1027" name="Picture 3" descr="C:\Users\user\Desktop\e7bb5c8f-fda6-5b19-a1f7-d2f7f86d50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3" y="357166"/>
            <a:ext cx="2565669" cy="1928826"/>
          </a:xfrm>
          <a:prstGeom prst="rect">
            <a:avLst/>
          </a:prstGeom>
          <a:noFill/>
        </p:spPr>
      </p:pic>
      <p:pic>
        <p:nvPicPr>
          <p:cNvPr id="1028" name="Picture 4" descr="C:\Users\user\Desktop\cc5360ee8b38d6ba47a6bd91c185383c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428604"/>
            <a:ext cx="2620334" cy="1928826"/>
          </a:xfrm>
          <a:prstGeom prst="rect">
            <a:avLst/>
          </a:prstGeom>
          <a:noFill/>
        </p:spPr>
      </p:pic>
      <p:pic>
        <p:nvPicPr>
          <p:cNvPr id="1029" name="Picture 5" descr="C:\Users\user\Desktop\94e868eaacb63c8caf91781922ab588ef781c48d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2428868"/>
            <a:ext cx="2714644" cy="1727758"/>
          </a:xfrm>
          <a:prstGeom prst="rect">
            <a:avLst/>
          </a:prstGeom>
          <a:noFill/>
        </p:spPr>
      </p:pic>
      <p:pic>
        <p:nvPicPr>
          <p:cNvPr id="1030" name="Picture 6" descr="C:\Users\user\Desktop\1114537_1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4678" y="2471200"/>
            <a:ext cx="2857520" cy="1815056"/>
          </a:xfrm>
          <a:prstGeom prst="rect">
            <a:avLst/>
          </a:prstGeom>
          <a:noFill/>
        </p:spPr>
      </p:pic>
      <p:sp>
        <p:nvSpPr>
          <p:cNvPr id="1032" name="AutoShape 8" descr="C:\Users\user\Desktop\9fb976c6-444a-4e3b-9237-3017f693719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9" descr="C:\Users\user\Desktop\весна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20" y="4429132"/>
            <a:ext cx="2705579" cy="1853322"/>
          </a:xfrm>
          <a:prstGeom prst="rect">
            <a:avLst/>
          </a:prstGeom>
          <a:noFill/>
        </p:spPr>
      </p:pic>
      <p:pic>
        <p:nvPicPr>
          <p:cNvPr id="1034" name="Picture 10" descr="C:\Users\user\Desktop\pictur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43636" y="2428868"/>
            <a:ext cx="2857488" cy="1971667"/>
          </a:xfrm>
          <a:prstGeom prst="rect">
            <a:avLst/>
          </a:prstGeom>
          <a:noFill/>
        </p:spPr>
      </p:pic>
      <p:pic>
        <p:nvPicPr>
          <p:cNvPr id="1035" name="Picture 11" descr="C:\Users\user\Desktop\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57554" y="4429132"/>
            <a:ext cx="3428992" cy="2143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user\Desktop\1587358438_0_0_672_831_1920x0_80_0_0_e68041002cc58bf70b1549db965ca68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222" y="0"/>
            <a:ext cx="950122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user\Desktop\den-pobedy-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user\Desktop\_R0L73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008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user\Desktop\1399924664_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user\Desktop\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user\Desktop\v-krymu-9-maya-proydut-shestviya--bessmertnyy-polk__1_2016-05-3-13-20-54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user\Desktop\9 мая png (1) -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0"/>
            <a:ext cx="835824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143000"/>
          </a:xfrm>
        </p:spPr>
        <p:txBody>
          <a:bodyPr/>
          <a:lstStyle/>
          <a:p>
            <a:r>
              <a:rPr lang="ru-RU" dirty="0" smtClean="0"/>
              <a:t>9 мая День Победы</a:t>
            </a:r>
            <a:endParaRPr lang="ru-RU" dirty="0"/>
          </a:p>
        </p:txBody>
      </p:sp>
      <p:pic>
        <p:nvPicPr>
          <p:cNvPr id="14338" name="Picture 2" descr="C:\Users\user\Desktop\1556620449_den-pobedy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142984"/>
            <a:ext cx="4143404" cy="3048855"/>
          </a:xfrm>
          <a:prstGeom prst="rect">
            <a:avLst/>
          </a:prstGeom>
          <a:noFill/>
        </p:spPr>
      </p:pic>
      <p:pic>
        <p:nvPicPr>
          <p:cNvPr id="14339" name="Picture 3" descr="C:\Users\user\Desktop\pobed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3214686"/>
            <a:ext cx="4857752" cy="33228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user\Desktop\19062021_190647_753700_l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user\Desktop\samolet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144000" cy="7000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C:\Users\user\Desktop\hello_html_m24d2d27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C:\Users\user\Desktop\OFyUj48KEs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user\Desktop\1427767184_0_709_1976_2191_1920x0_80_0_0_f7106e2685597ba8a5db37b1eb181a2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user\Desktop\5d0f1b3adf3d9c9667cad00bc899c48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user\Desktop\e6394e90-2038-50a6-9998-1047b42d32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4</Words>
  <PresentationFormat>Экран (4:3)</PresentationFormat>
  <Paragraphs>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9 мая День Победы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11</cp:revision>
  <dcterms:created xsi:type="dcterms:W3CDTF">2022-05-01T09:16:39Z</dcterms:created>
  <dcterms:modified xsi:type="dcterms:W3CDTF">2022-05-02T14:40:20Z</dcterms:modified>
</cp:coreProperties>
</file>